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9" r:id="rId13"/>
    <p:sldId id="270" r:id="rId14"/>
  </p:sldIdLst>
  <p:sldSz cx="14630400" cy="8229600"/>
  <p:notesSz cx="8229600" cy="14630400"/>
  <p:embeddedFontLst>
    <p:embeddedFont>
      <p:font typeface="Inter" charset="0"/>
      <p:regular r:id="rId16"/>
    </p:embeddedFont>
    <p:embeddedFont>
      <p:font typeface="Calibri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9" d="100"/>
          <a:sy n="79" d="100"/>
        </p:scale>
        <p:origin x="-178" y="240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B0BBC1-E55B-4EAC-92ED-13CB6DE88ADD}" type="datetimeFigureOut">
              <a:rPr lang="en-IN" smtClean="0"/>
              <a:t>03-01-2025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730022-1CCC-4973-A806-DB1A432E17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290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10477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Customer Segmentation using Power BI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7391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this presentation, we'll explore the power of Power BI for customer segmentation, using real-world data and insightful visualizations.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201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by,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3381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Selshiya  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95622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(TEAM 4)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4261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endParaRPr lang="en-US" sz="465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043" y="1472665"/>
            <a:ext cx="11694694" cy="61794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56135" y="337493"/>
            <a:ext cx="26276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prstClr val="black"/>
                </a:solidFill>
              </a:rPr>
              <a:t>Dashboard(Page </a:t>
            </a:r>
            <a:r>
              <a:rPr lang="en-US" sz="2400" b="1" dirty="0" smtClean="0">
                <a:solidFill>
                  <a:prstClr val="black"/>
                </a:solidFill>
              </a:rPr>
              <a:t>1)</a:t>
            </a:r>
            <a:endParaRPr lang="en-IN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4261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endParaRPr lang="en-US" sz="465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274" y="1430850"/>
            <a:ext cx="12277022" cy="611204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19763" y="383225"/>
            <a:ext cx="1488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Page 2</a:t>
            </a:r>
            <a:endParaRPr lang="en-IN" sz="2800" b="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007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148" y="2684859"/>
            <a:ext cx="6717744" cy="577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Insights and Recommendations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16148" y="3614618"/>
            <a:ext cx="6567011" cy="580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4550" dirty="0"/>
          </a:p>
        </p:txBody>
      </p:sp>
      <p:sp>
        <p:nvSpPr>
          <p:cNvPr id="5" name="Text 2"/>
          <p:cNvSpPr/>
          <p:nvPr/>
        </p:nvSpPr>
        <p:spPr>
          <a:xfrm>
            <a:off x="2619137" y="4415552"/>
            <a:ext cx="2560915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Customer Segmentation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16148" y="4810006"/>
            <a:ext cx="6567011" cy="563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and analyze customer segments based on demographics, purchasing behavior, and other key metrics.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447240" y="3614618"/>
            <a:ext cx="6567011" cy="580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4550" dirty="0"/>
          </a:p>
        </p:txBody>
      </p:sp>
      <p:sp>
        <p:nvSpPr>
          <p:cNvPr id="8" name="Text 5"/>
          <p:cNvSpPr/>
          <p:nvPr/>
        </p:nvSpPr>
        <p:spPr>
          <a:xfrm>
            <a:off x="9575363" y="4415552"/>
            <a:ext cx="2310765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b="1" dirty="0" smtClean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</a:rPr>
              <a:t>Seasonal Trends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447240" y="4810006"/>
            <a:ext cx="6567011" cy="563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200"/>
              </a:lnSpc>
            </a:pPr>
            <a:r>
              <a:rPr lang="en-US" sz="1350" dirty="0" smtClean="0">
                <a:latin typeface="Inter" charset="0"/>
                <a:ea typeface="Inter" charset="0"/>
              </a:rPr>
              <a:t>Detect spikes in sales during specific seasons or holidays, enabling better inventory planning and seasonal discounts.</a:t>
            </a:r>
            <a:endParaRPr lang="en-US" sz="1350" dirty="0">
              <a:latin typeface="Inter" charset="0"/>
              <a:ea typeface="Inter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148" y="5989558"/>
            <a:ext cx="6567011" cy="580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4550" dirty="0"/>
          </a:p>
        </p:txBody>
      </p:sp>
      <p:sp>
        <p:nvSpPr>
          <p:cNvPr id="11" name="Text 8"/>
          <p:cNvSpPr/>
          <p:nvPr/>
        </p:nvSpPr>
        <p:spPr>
          <a:xfrm>
            <a:off x="2744272" y="6790492"/>
            <a:ext cx="2310765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Product </a:t>
            </a:r>
            <a:r>
              <a:rPr lang="en-US" b="1" dirty="0" smtClean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Popularity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16148" y="7184946"/>
            <a:ext cx="6567011" cy="563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200"/>
              </a:lnSpc>
            </a:pPr>
            <a:r>
              <a:rPr lang="en-US" sz="135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Highlight top-selling products or categories, helping to focus on high-demand items and improve marketing strategies.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7447240" y="5989558"/>
            <a:ext cx="6567011" cy="580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4550" dirty="0"/>
          </a:p>
        </p:txBody>
      </p:sp>
      <p:sp>
        <p:nvSpPr>
          <p:cNvPr id="14" name="Text 11"/>
          <p:cNvSpPr/>
          <p:nvPr/>
        </p:nvSpPr>
        <p:spPr>
          <a:xfrm>
            <a:off x="9575363" y="6790492"/>
            <a:ext cx="2310765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Customer Retention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7447240" y="7184946"/>
            <a:ext cx="6567011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high-value customers and develop strategies to retain them.</a:t>
            </a:r>
            <a:endParaRPr lang="en-US" sz="13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-1275642" y="3492354"/>
            <a:ext cx="777716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                                   </a:t>
            </a:r>
            <a:r>
              <a:rPr lang="en-US" sz="7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 You!</a:t>
            </a:r>
            <a:endParaRPr lang="en-US" sz="7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158954"/>
            <a:ext cx="5911691" cy="59116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9521" y="204168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Team Members,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599521" y="30127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Selshiya 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599521" y="35797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Ragini Katiyar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41467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Abinaya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47136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Mohamed Yasir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52806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Vidhi Jain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9521" y="584763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0388"/>
            <a:ext cx="670857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 to Power BI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461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is Power BI?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0605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is a powerful business intelligence and data visualization tool from Microsoft. It allows users to connect to diverse data sources, transform and analyze data, and create interactive dashboards and reports.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61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Benefits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060508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empowers businesses to make data-driven decisions, gain insights from their data, and share actionable information with stakeholders. It's easy to use, flexible, and visually appealing, making it a popular choice for a wide range of business applications.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9214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Dataset Overview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0900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Source: Kaggle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322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Size: 19 columns, 3900 records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744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Attributes: customer demographics, purchase history, seasonal trend.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0413" y="899636"/>
            <a:ext cx="5055632" cy="631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Overview of </a:t>
            </a:r>
            <a:r>
              <a:rPr lang="en-US" sz="3950" b="1" dirty="0" smtClean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Performed Processes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160413" y="2036921"/>
            <a:ext cx="433268" cy="433268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12098" y="2101810"/>
            <a:ext cx="129897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6786205" y="2036921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Exploration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786205" y="2468285"/>
            <a:ext cx="3175992" cy="1540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allows you to explore and understand your data. Connect to various data sources, including databases, spreadsheets, and cloud services.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10154722" y="2036921"/>
            <a:ext cx="433268" cy="433268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5333" y="2101810"/>
            <a:ext cx="172045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10780514" y="2036921"/>
            <a:ext cx="3175992" cy="6317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Modeling and Transformation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10780514" y="2784158"/>
            <a:ext cx="3175992" cy="1540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empowers you to clean, shape, and transform your data using Power Query, ensuring data quality and consistency for insightful analysis.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6160413" y="4733925"/>
            <a:ext cx="433268" cy="433268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91143" y="4798814"/>
            <a:ext cx="171688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6786205" y="4733925"/>
            <a:ext cx="3175992" cy="6317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Visualization and Reporting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786205" y="5481161"/>
            <a:ext cx="3175992" cy="1540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compelling and interactive visualizations, including charts, graphs, and maps. Use Power BI Desktop to design and share reports with stakeholders.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10154722" y="4733925"/>
            <a:ext cx="433268" cy="433268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89619" y="4798814"/>
            <a:ext cx="163473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10780514" y="4733925"/>
            <a:ext cx="3175992" cy="6317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Dashboard Creation and Collaboration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10780514" y="5481161"/>
            <a:ext cx="3175992" cy="1848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interactive dashboards that consolidate key metrics and provide a comprehensive view of your data. Collaborate with colleagues and share insights across your organization.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1407"/>
            <a:ext cx="923389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Concepts and Building Blocks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1979295"/>
            <a:ext cx="1614011" cy="13246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713" y="2579489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20610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Sources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5088255" y="2714268"/>
            <a:ext cx="56092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Databases, spreadsheets, cloud services, and more.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3360658"/>
            <a:ext cx="3228022" cy="132468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4068" y="3796189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358747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Transformation</a:t>
            </a:r>
            <a:endParaRPr lang="en-US" sz="2300" dirty="0"/>
          </a:p>
        </p:txBody>
      </p:sp>
      <p:sp>
        <p:nvSpPr>
          <p:cNvPr id="11" name="Text 7"/>
          <p:cNvSpPr/>
          <p:nvPr/>
        </p:nvSpPr>
        <p:spPr>
          <a:xfrm>
            <a:off x="5895261" y="4095631"/>
            <a:ext cx="52454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Query, DAX Functions, and Data Cleaning.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725120" y="469844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18" y="4742021"/>
            <a:ext cx="4842034" cy="132468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4187" y="5177552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702266" y="4968835"/>
            <a:ext cx="366129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Visualizations and Reports</a:t>
            </a:r>
            <a:endParaRPr lang="en-US" sz="2300" dirty="0"/>
          </a:p>
        </p:txBody>
      </p:sp>
      <p:sp>
        <p:nvSpPr>
          <p:cNvPr id="16" name="Text 11"/>
          <p:cNvSpPr/>
          <p:nvPr/>
        </p:nvSpPr>
        <p:spPr>
          <a:xfrm>
            <a:off x="6702266" y="5476994"/>
            <a:ext cx="46860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Charts, graphs, and interactive dashboards.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6532126" y="6079808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6123384"/>
            <a:ext cx="6456164" cy="132468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77878" y="6558915"/>
            <a:ext cx="15275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09272" y="63501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Storytelling</a:t>
            </a:r>
            <a:endParaRPr lang="en-US" sz="2300" dirty="0"/>
          </a:p>
        </p:txBody>
      </p:sp>
      <p:sp>
        <p:nvSpPr>
          <p:cNvPr id="21" name="Text 15"/>
          <p:cNvSpPr/>
          <p:nvPr/>
        </p:nvSpPr>
        <p:spPr>
          <a:xfrm>
            <a:off x="7509272" y="6858357"/>
            <a:ext cx="45010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Narratives, insights, and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1839"/>
            <a:ext cx="1031855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Preparation and Transformation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Cleaning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2419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Remove duplicates, fill in missing values, and standardize data formats.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Transformation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Shape and restructure your data using Power Query, including merging tables, grouping data, and applying calculations.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DAX Functions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2419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custom calculations and metrics using Data Analysis Expressions (DAX) within Power BI.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3757"/>
            <a:ext cx="981075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Creating Visualizations and Reports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8164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1187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Bar Charts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602003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 categories or groups of data.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8164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119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Line Charts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5254704" y="6020157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Show trends and changes over time.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8164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1187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Pie Charts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9715738" y="602003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Represent proportions and parts of a whole.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073" y="609481"/>
            <a:ext cx="9303306" cy="724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Developing Interactive Dashboards</a:t>
            </a:r>
            <a:endParaRPr lang="en-US" sz="4550" dirty="0"/>
          </a:p>
        </p:txBody>
      </p:sp>
      <p:sp>
        <p:nvSpPr>
          <p:cNvPr id="3" name="Shape 1"/>
          <p:cNvSpPr/>
          <p:nvPr/>
        </p:nvSpPr>
        <p:spPr>
          <a:xfrm>
            <a:off x="773073" y="1775936"/>
            <a:ext cx="1635442" cy="1289923"/>
          </a:xfrm>
          <a:prstGeom prst="roundRect">
            <a:avLst>
              <a:gd name="adj" fmla="val 719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01554" y="2200037"/>
            <a:ext cx="118229" cy="441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2629376" y="1996797"/>
            <a:ext cx="2899172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 smtClean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</a:rPr>
              <a:t>Develop Data Model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2672060" y="2465070"/>
            <a:ext cx="5505331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1600" dirty="0" smtClean="0">
                <a:latin typeface="Inter" charset="0"/>
                <a:ea typeface="Inter" charset="0"/>
              </a:rPr>
              <a:t>Define relationships between tables, create calculated columns and measures using DAX, and ensure the data model is optimized for analysis</a:t>
            </a:r>
            <a:r>
              <a:rPr lang="en-US" sz="1700" dirty="0" smtClean="0">
                <a:latin typeface="Inter" charset="0"/>
                <a:ea typeface="Inter" charset="0"/>
              </a:rPr>
              <a:t>.</a:t>
            </a:r>
            <a:endParaRPr lang="en-US" sz="1700" dirty="0">
              <a:latin typeface="Inter" charset="0"/>
              <a:ea typeface="Inter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2518886" y="3050619"/>
            <a:ext cx="11228070" cy="15240"/>
          </a:xfrm>
          <a:prstGeom prst="roundRect">
            <a:avLst>
              <a:gd name="adj" fmla="val 608772"/>
            </a:avLst>
          </a:prstGeom>
          <a:solidFill>
            <a:srgbClr val="B2D4E5"/>
          </a:solidFill>
          <a:ln/>
        </p:spPr>
      </p:sp>
      <p:sp>
        <p:nvSpPr>
          <p:cNvPr id="8" name="Shape 6"/>
          <p:cNvSpPr/>
          <p:nvPr/>
        </p:nvSpPr>
        <p:spPr>
          <a:xfrm>
            <a:off x="773073" y="3176230"/>
            <a:ext cx="3271004" cy="1289923"/>
          </a:xfrm>
          <a:prstGeom prst="roundRect">
            <a:avLst>
              <a:gd name="adj" fmla="val 719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01554" y="3600331"/>
            <a:ext cx="156567" cy="441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4264938" y="3397091"/>
            <a:ext cx="2899172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 smtClean="0"/>
              <a:t>Design And Data Visualization</a:t>
            </a:r>
            <a:endParaRPr lang="en-US" sz="2250" b="1" dirty="0"/>
          </a:p>
        </p:txBody>
      </p:sp>
      <p:sp>
        <p:nvSpPr>
          <p:cNvPr id="11" name="Text 9"/>
          <p:cNvSpPr/>
          <p:nvPr/>
        </p:nvSpPr>
        <p:spPr>
          <a:xfrm>
            <a:off x="4264938" y="3891915"/>
            <a:ext cx="6759416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160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appropriate charts, tables, and slicers to represent data insights, and format them.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154448" y="4450913"/>
            <a:ext cx="9592508" cy="15240"/>
          </a:xfrm>
          <a:prstGeom prst="roundRect">
            <a:avLst>
              <a:gd name="adj" fmla="val 608772"/>
            </a:avLst>
          </a:prstGeom>
          <a:solidFill>
            <a:srgbClr val="B2D4E5"/>
          </a:solidFill>
          <a:ln/>
        </p:spPr>
      </p:sp>
      <p:sp>
        <p:nvSpPr>
          <p:cNvPr id="13" name="Shape 11"/>
          <p:cNvSpPr/>
          <p:nvPr/>
        </p:nvSpPr>
        <p:spPr>
          <a:xfrm>
            <a:off x="773073" y="4576524"/>
            <a:ext cx="4906566" cy="1289923"/>
          </a:xfrm>
          <a:prstGeom prst="roundRect">
            <a:avLst>
              <a:gd name="adj" fmla="val 719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01554" y="5000625"/>
            <a:ext cx="156210" cy="441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5900499" y="4797385"/>
            <a:ext cx="2899172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 smtClean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Enhance Interactive </a:t>
            </a: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Elements</a:t>
            </a:r>
            <a:endParaRPr lang="en-US" sz="2250" dirty="0"/>
          </a:p>
        </p:txBody>
      </p:sp>
      <p:sp>
        <p:nvSpPr>
          <p:cNvPr id="16" name="Text 14"/>
          <p:cNvSpPr/>
          <p:nvPr/>
        </p:nvSpPr>
        <p:spPr>
          <a:xfrm>
            <a:off x="5900499" y="5292209"/>
            <a:ext cx="639389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slicers, filters, and drill-down capabilities for exploration.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5790009" y="5851208"/>
            <a:ext cx="7956947" cy="15240"/>
          </a:xfrm>
          <a:prstGeom prst="roundRect">
            <a:avLst>
              <a:gd name="adj" fmla="val 608772"/>
            </a:avLst>
          </a:prstGeom>
          <a:solidFill>
            <a:srgbClr val="B2D4E5"/>
          </a:solidFill>
          <a:ln/>
        </p:spPr>
      </p:sp>
      <p:sp>
        <p:nvSpPr>
          <p:cNvPr id="18" name="Shape 16"/>
          <p:cNvSpPr/>
          <p:nvPr/>
        </p:nvSpPr>
        <p:spPr>
          <a:xfrm>
            <a:off x="773073" y="5976818"/>
            <a:ext cx="6542127" cy="1643301"/>
          </a:xfrm>
          <a:prstGeom prst="roundRect">
            <a:avLst>
              <a:gd name="adj" fmla="val 564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1001554" y="6577608"/>
            <a:ext cx="148828" cy="441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150" dirty="0"/>
          </a:p>
        </p:txBody>
      </p:sp>
      <p:sp>
        <p:nvSpPr>
          <p:cNvPr id="20" name="Text 18"/>
          <p:cNvSpPr/>
          <p:nvPr/>
        </p:nvSpPr>
        <p:spPr>
          <a:xfrm>
            <a:off x="7536061" y="6197679"/>
            <a:ext cx="2899172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 smtClean="0">
                <a:latin typeface="Inter" charset="0"/>
                <a:ea typeface="Inter" charset="0"/>
              </a:rPr>
              <a:t>Review And Publish</a:t>
            </a:r>
            <a:endParaRPr lang="en-US" sz="2250" b="1" dirty="0">
              <a:latin typeface="Inter" charset="0"/>
              <a:ea typeface="Inter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7536061" y="6692503"/>
            <a:ext cx="6100405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Publish and share dashboards with stakeholders for collaboration.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617</Words>
  <Application>Microsoft Office PowerPoint</Application>
  <PresentationFormat>Custom</PresentationFormat>
  <Paragraphs>102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Inter</vt:lpstr>
      <vt:lpstr>Petrona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Administrator</cp:lastModifiedBy>
  <cp:revision>4</cp:revision>
  <dcterms:created xsi:type="dcterms:W3CDTF">2025-01-01T15:16:46Z</dcterms:created>
  <dcterms:modified xsi:type="dcterms:W3CDTF">2025-01-03T09:29:34Z</dcterms:modified>
</cp:coreProperties>
</file>